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77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78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63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63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05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716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15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34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82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71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65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66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477AD-242B-46E3-BA60-8915ADAFD7FD}" type="datetimeFigureOut">
              <a:rPr lang="en-GB" smtClean="0"/>
              <a:t>10/09/2020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97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fif"/><Relationship Id="rId4" Type="http://schemas.openxmlformats.org/officeDocument/2006/relationships/image" Target="../media/image3.jpg"/><Relationship Id="rId9" Type="http://schemas.openxmlformats.org/officeDocument/2006/relationships/image" Target="../media/image8.t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G"/><Relationship Id="rId7" Type="http://schemas.openxmlformats.org/officeDocument/2006/relationships/image" Target="../media/image15.jf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fif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FD63C44-F433-40C8-8016-A0FE0967B423}"/>
              </a:ext>
            </a:extLst>
          </p:cNvPr>
          <p:cNvGrpSpPr/>
          <p:nvPr/>
        </p:nvGrpSpPr>
        <p:grpSpPr>
          <a:xfrm>
            <a:off x="4190857" y="2325468"/>
            <a:ext cx="2108539" cy="2178238"/>
            <a:chOff x="4202239" y="2329262"/>
            <a:chExt cx="2108539" cy="2178238"/>
          </a:xfrm>
        </p:grpSpPr>
        <p:pic>
          <p:nvPicPr>
            <p:cNvPr id="47" name="Picture 46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0C488E41-D0BB-4F97-9585-0EEF5C14A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116"/>
            <a:stretch/>
          </p:blipFill>
          <p:spPr>
            <a:xfrm flipH="1">
              <a:off x="5676109" y="2329262"/>
              <a:ext cx="634669" cy="2178238"/>
            </a:xfrm>
            <a:prstGeom prst="rect">
              <a:avLst/>
            </a:prstGeom>
          </p:spPr>
        </p:pic>
        <p:pic>
          <p:nvPicPr>
            <p:cNvPr id="33" name="Picture 32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B75ACB52-726A-4020-8156-A44155E3A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239" y="2329262"/>
              <a:ext cx="1629322" cy="2178238"/>
            </a:xfrm>
            <a:prstGeom prst="rect">
              <a:avLst/>
            </a:prstGeom>
          </p:spPr>
        </p:pic>
        <p:pic>
          <p:nvPicPr>
            <p:cNvPr id="4" name="Picture 3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5054338A-F1AA-434B-A4E0-EA56C7DB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752" y="2329262"/>
              <a:ext cx="1629322" cy="2178238"/>
            </a:xfrm>
            <a:prstGeom prst="rect">
              <a:avLst/>
            </a:prstGeom>
          </p:spPr>
        </p:pic>
      </p:grpSp>
      <p:pic>
        <p:nvPicPr>
          <p:cNvPr id="14" name="Picture 1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D8F6CBF-7258-4E5B-8989-7A1E55F2D0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91" r="3686" b="-191"/>
          <a:stretch/>
        </p:blipFill>
        <p:spPr>
          <a:xfrm>
            <a:off x="6333236" y="177900"/>
            <a:ext cx="2160000" cy="2167262"/>
          </a:xfrm>
          <a:prstGeom prst="rect">
            <a:avLst/>
          </a:prstGeom>
        </p:spPr>
      </p:pic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7816D5C-D354-41C7-BD76-67C6957C4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19" y="2345568"/>
            <a:ext cx="2160000" cy="2160000"/>
          </a:xfrm>
          <a:prstGeom prst="rect">
            <a:avLst/>
          </a:prstGeom>
        </p:spPr>
      </p:pic>
      <p:pic>
        <p:nvPicPr>
          <p:cNvPr id="8" name="Picture 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44FFA4A-34B5-4A73-8894-05F1DEC04B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t="18116"/>
          <a:stretch/>
        </p:blipFill>
        <p:spPr>
          <a:xfrm>
            <a:off x="6337251" y="2355647"/>
            <a:ext cx="2160000" cy="2149921"/>
          </a:xfrm>
          <a:prstGeom prst="rect">
            <a:avLst/>
          </a:prstGeom>
        </p:spPr>
      </p:pic>
      <p:pic>
        <p:nvPicPr>
          <p:cNvPr id="3" name="Picture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937DA18-FD87-4C01-8941-9295D0EBC7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1" t="6817" r="-1" b="27384"/>
          <a:stretch/>
        </p:blipFill>
        <p:spPr>
          <a:xfrm>
            <a:off x="4171109" y="177900"/>
            <a:ext cx="2160000" cy="2146879"/>
          </a:xfrm>
          <a:prstGeom prst="rect">
            <a:avLst/>
          </a:prstGeom>
        </p:spPr>
      </p:pic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60857A-9E0F-4431-AAD2-A85A28BBD1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144" y="177900"/>
            <a:ext cx="2160000" cy="2160000"/>
          </a:xfrm>
          <a:prstGeom prst="rect">
            <a:avLst/>
          </a:prstGeom>
        </p:spPr>
      </p:pic>
      <p:pic>
        <p:nvPicPr>
          <p:cNvPr id="21" name="Picture 2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E23E98B-7065-41A7-91D1-973A452CF3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4001"/>
          <a:stretch/>
        </p:blipFill>
        <p:spPr>
          <a:xfrm>
            <a:off x="-2318813" y="2347877"/>
            <a:ext cx="2160000" cy="2157691"/>
          </a:xfrm>
          <a:prstGeom prst="rect">
            <a:avLst/>
          </a:prstGeom>
        </p:spPr>
      </p:pic>
      <p:pic>
        <p:nvPicPr>
          <p:cNvPr id="25" name="Picture 2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9C9B2B6-8A4B-4C25-8F4F-1B69BDA461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82" y="177900"/>
            <a:ext cx="2160000" cy="2160000"/>
          </a:xfrm>
          <a:prstGeom prst="rect">
            <a:avLst/>
          </a:prstGeom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A510493E-0E2B-4BD7-8D63-7518ADFD6EF5}"/>
              </a:ext>
            </a:extLst>
          </p:cNvPr>
          <p:cNvSpPr txBox="1"/>
          <p:nvPr/>
        </p:nvSpPr>
        <p:spPr>
          <a:xfrm flipH="1">
            <a:off x="2021931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Leonardo </a:t>
            </a:r>
            <a:r>
              <a:rPr lang="en-US" sz="1200" dirty="0" err="1">
                <a:solidFill>
                  <a:schemeClr val="bg1"/>
                </a:solidFill>
              </a:rPr>
              <a:t>Sacconi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LENS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899E64-D01D-4A58-9E37-8D997A89B159}"/>
              </a:ext>
            </a:extLst>
          </p:cNvPr>
          <p:cNvSpPr txBox="1"/>
          <p:nvPr/>
        </p:nvSpPr>
        <p:spPr>
          <a:xfrm flipH="1">
            <a:off x="-153313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</a:rPr>
              <a:t>Daniël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Pijnapple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Hart Long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16AEC4-333E-493C-8D76-868C180D4BB6}"/>
              </a:ext>
            </a:extLst>
          </p:cNvPr>
          <p:cNvSpPr txBox="1"/>
          <p:nvPr/>
        </p:nvSpPr>
        <p:spPr>
          <a:xfrm flipH="1">
            <a:off x="-2317156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Martin Bishop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King’s College London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032CB8-E37F-42C1-BA03-0D3CA459D315}"/>
              </a:ext>
            </a:extLst>
          </p:cNvPr>
          <p:cNvSpPr txBox="1"/>
          <p:nvPr/>
        </p:nvSpPr>
        <p:spPr>
          <a:xfrm flipH="1">
            <a:off x="2010296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Franziska Schneider-</a:t>
            </a:r>
            <a:r>
              <a:rPr lang="en-US" sz="1200" dirty="0" err="1">
                <a:solidFill>
                  <a:schemeClr val="bg1"/>
                </a:solidFill>
              </a:rPr>
              <a:t>Warme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 err="1">
                <a:solidFill>
                  <a:schemeClr val="bg1"/>
                </a:solidFill>
              </a:rPr>
              <a:t>Herzzentrum</a:t>
            </a:r>
            <a:r>
              <a:rPr lang="en-US" sz="900" dirty="0">
                <a:solidFill>
                  <a:schemeClr val="bg1"/>
                </a:solidFill>
              </a:rPr>
              <a:t> Freiburg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B6C264-1F1A-46B3-B949-20CAF61BED96}"/>
              </a:ext>
            </a:extLst>
          </p:cNvPr>
          <p:cNvSpPr txBox="1"/>
          <p:nvPr/>
        </p:nvSpPr>
        <p:spPr>
          <a:xfrm flipH="1">
            <a:off x="5157281" y="4113847"/>
            <a:ext cx="11360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Chris </a:t>
            </a:r>
            <a:r>
              <a:rPr lang="en-US" sz="1200" dirty="0" err="1"/>
              <a:t>Dunsby</a:t>
            </a:r>
            <a:endParaRPr lang="en-GB" sz="900" dirty="0"/>
          </a:p>
          <a:p>
            <a:pPr algn="r"/>
            <a:r>
              <a:rPr lang="en-GB" sz="900" dirty="0"/>
              <a:t>Imperial College</a:t>
            </a:r>
            <a:endParaRPr 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3D2A7A-637F-42D1-8460-D68C4DF7B6B4}"/>
              </a:ext>
            </a:extLst>
          </p:cNvPr>
          <p:cNvSpPr txBox="1"/>
          <p:nvPr/>
        </p:nvSpPr>
        <p:spPr>
          <a:xfrm flipH="1">
            <a:off x="6337747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Jan Christoph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University Medical Centre Göttingen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86172A-96C9-46EF-9C4C-7E17CA63EC3D}"/>
              </a:ext>
            </a:extLst>
          </p:cNvPr>
          <p:cNvSpPr txBox="1"/>
          <p:nvPr/>
        </p:nvSpPr>
        <p:spPr>
          <a:xfrm flipH="1">
            <a:off x="6372420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Philipp </a:t>
            </a:r>
            <a:r>
              <a:rPr lang="en-US" sz="1200" dirty="0" err="1">
                <a:solidFill>
                  <a:schemeClr val="bg1"/>
                </a:solidFill>
              </a:rPr>
              <a:t>Sasse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University of Bonn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0FF62E-2A22-4571-B084-C2AD0162F03E}"/>
              </a:ext>
            </a:extLst>
          </p:cNvPr>
          <p:cNvSpPr txBox="1"/>
          <p:nvPr/>
        </p:nvSpPr>
        <p:spPr>
          <a:xfrm flipH="1">
            <a:off x="4197175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Gail McConnell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Strathclyde  University</a:t>
            </a:r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18" name="Picture 17" descr="A picture containing clipart&#10;&#10;Description automatically generated">
            <a:extLst>
              <a:ext uri="{FF2B5EF4-FFF2-40B4-BE49-F238E27FC236}">
                <a16:creationId xmlns:a16="http://schemas.microsoft.com/office/drawing/2014/main" id="{177261DC-AFA7-478C-8BE8-013176155F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"/>
          <a:stretch/>
        </p:blipFill>
        <p:spPr>
          <a:xfrm>
            <a:off x="8487783" y="2352255"/>
            <a:ext cx="2160000" cy="215592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826D6B-6B2D-456E-A576-A265179B3F03}"/>
              </a:ext>
            </a:extLst>
          </p:cNvPr>
          <p:cNvSpPr txBox="1"/>
          <p:nvPr/>
        </p:nvSpPr>
        <p:spPr>
          <a:xfrm flipH="1">
            <a:off x="9175844" y="3927505"/>
            <a:ext cx="7961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Selected from abstracts</a:t>
            </a:r>
            <a:endParaRPr lang="en-GB" sz="1100" dirty="0">
              <a:solidFill>
                <a:schemeClr val="bg1"/>
              </a:solidFill>
            </a:endParaRPr>
          </a:p>
        </p:txBody>
      </p:sp>
      <p:pic>
        <p:nvPicPr>
          <p:cNvPr id="20" name="Picture 1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7DB916C-DD41-408D-81C6-7D5EF5AAD97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10311" r="211" b="9006"/>
          <a:stretch/>
        </p:blipFill>
        <p:spPr>
          <a:xfrm>
            <a:off x="8484073" y="177803"/>
            <a:ext cx="2160000" cy="217188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DEC4CB-7DE7-4AC3-A126-70A3AECD9919}"/>
              </a:ext>
            </a:extLst>
          </p:cNvPr>
          <p:cNvSpPr txBox="1"/>
          <p:nvPr/>
        </p:nvSpPr>
        <p:spPr>
          <a:xfrm flipH="1">
            <a:off x="8467034" y="193514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Alex Corbett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University of Exeter</a:t>
            </a:r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28" name="Picture 27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2A5004-8F4A-4299-91C1-BB869BB3834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"/>
          <a:stretch/>
        </p:blipFill>
        <p:spPr>
          <a:xfrm>
            <a:off x="-157453" y="2352255"/>
            <a:ext cx="2160000" cy="215592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975827A-DBB8-4150-B93F-32E44464D117}"/>
              </a:ext>
            </a:extLst>
          </p:cNvPr>
          <p:cNvSpPr txBox="1"/>
          <p:nvPr/>
        </p:nvSpPr>
        <p:spPr>
          <a:xfrm flipH="1">
            <a:off x="346362" y="4065844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TBC</a:t>
            </a:r>
          </a:p>
        </p:txBody>
      </p:sp>
      <p:pic>
        <p:nvPicPr>
          <p:cNvPr id="30" name="Picture 29" descr="A picture containing clipart&#10;&#10;Description automatically generated">
            <a:extLst>
              <a:ext uri="{FF2B5EF4-FFF2-40B4-BE49-F238E27FC236}">
                <a16:creationId xmlns:a16="http://schemas.microsoft.com/office/drawing/2014/main" id="{F9A4450A-7E5E-40B3-B047-C5C8632B4E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"/>
          <a:stretch/>
        </p:blipFill>
        <p:spPr>
          <a:xfrm>
            <a:off x="-2332616" y="93965"/>
            <a:ext cx="2160000" cy="21559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17CD3B-5D61-4A3B-9C1A-6B8733D87EC3}"/>
              </a:ext>
            </a:extLst>
          </p:cNvPr>
          <p:cNvSpPr txBox="1"/>
          <p:nvPr/>
        </p:nvSpPr>
        <p:spPr>
          <a:xfrm flipH="1">
            <a:off x="-1828801" y="1904536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TBC</a:t>
            </a:r>
          </a:p>
        </p:txBody>
      </p:sp>
    </p:spTree>
    <p:extLst>
      <p:ext uri="{BB962C8B-B14F-4D97-AF65-F5344CB8AC3E}">
        <p14:creationId xmlns:p14="http://schemas.microsoft.com/office/powerpoint/2010/main" val="368671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B443554-DE78-4978-A301-ED983503A3FD}"/>
              </a:ext>
            </a:extLst>
          </p:cNvPr>
          <p:cNvGrpSpPr/>
          <p:nvPr/>
        </p:nvGrpSpPr>
        <p:grpSpPr>
          <a:xfrm>
            <a:off x="-2379509" y="1554682"/>
            <a:ext cx="9237509" cy="2161378"/>
            <a:chOff x="-1485627" y="6736282"/>
            <a:chExt cx="9237509" cy="2161378"/>
          </a:xfrm>
        </p:grpSpPr>
        <p:pic>
          <p:nvPicPr>
            <p:cNvPr id="52" name="Picture 51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6807BF23-4C0C-49A5-BCE6-AEFCAA5F2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85627" y="6736282"/>
              <a:ext cx="2161309" cy="2161309"/>
            </a:xfrm>
            <a:prstGeom prst="rect">
              <a:avLst/>
            </a:prstGeom>
          </p:spPr>
        </p:pic>
        <p:pic>
          <p:nvPicPr>
            <p:cNvPr id="56" name="Picture 55" descr="A person standing in front of a book shelf&#10;&#10;Description automatically generated">
              <a:extLst>
                <a:ext uri="{FF2B5EF4-FFF2-40B4-BE49-F238E27FC236}">
                  <a16:creationId xmlns:a16="http://schemas.microsoft.com/office/drawing/2014/main" id="{EBD46F2F-FD86-4B18-A2DF-3F002019B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" t="17088" r="5714" b="14670"/>
            <a:stretch/>
          </p:blipFill>
          <p:spPr>
            <a:xfrm>
              <a:off x="5602316" y="6736282"/>
              <a:ext cx="2149566" cy="2160000"/>
            </a:xfrm>
            <a:prstGeom prst="rect">
              <a:avLst/>
            </a:prstGeom>
          </p:spPr>
        </p:pic>
        <p:pic>
          <p:nvPicPr>
            <p:cNvPr id="57" name="Picture 56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58203FFF-DB66-41BA-AB38-9D05DDB2E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2" t="-2626" r="6301" b="2626"/>
            <a:stretch/>
          </p:blipFill>
          <p:spPr>
            <a:xfrm>
              <a:off x="3239810" y="6736282"/>
              <a:ext cx="2160442" cy="2160000"/>
            </a:xfrm>
            <a:prstGeom prst="rect">
              <a:avLst/>
            </a:prstGeom>
          </p:spPr>
        </p:pic>
        <p:pic>
          <p:nvPicPr>
            <p:cNvPr id="4" name="Picture 3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6514247D-5B8B-4AE9-8092-E96CA7D75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49"/>
            <a:stretch/>
          </p:blipFill>
          <p:spPr>
            <a:xfrm>
              <a:off x="877746" y="6736282"/>
              <a:ext cx="2160000" cy="216137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17B95-C4D5-401D-A3F7-FB3D69BA2614}"/>
              </a:ext>
            </a:extLst>
          </p:cNvPr>
          <p:cNvGrpSpPr/>
          <p:nvPr/>
        </p:nvGrpSpPr>
        <p:grpSpPr>
          <a:xfrm>
            <a:off x="-3269447" y="4674077"/>
            <a:ext cx="13194497" cy="2221293"/>
            <a:chOff x="135076" y="8869036"/>
            <a:chExt cx="13194497" cy="2221293"/>
          </a:xfrm>
        </p:grpSpPr>
        <p:pic>
          <p:nvPicPr>
            <p:cNvPr id="5" name="Picture 4" descr="A person standing in front of a book shelf&#10;&#10;Description automatically generated">
              <a:extLst>
                <a:ext uri="{FF2B5EF4-FFF2-40B4-BE49-F238E27FC236}">
                  <a16:creationId xmlns:a16="http://schemas.microsoft.com/office/drawing/2014/main" id="{A14BBF1A-B23B-4912-80D4-DE207E052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" t="17088" r="5714" b="14670"/>
            <a:stretch/>
          </p:blipFill>
          <p:spPr>
            <a:xfrm>
              <a:off x="135076" y="8930329"/>
              <a:ext cx="2149566" cy="216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DCF22F-2FE8-4463-8421-AB16078D2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80" y="8930329"/>
              <a:ext cx="2160000" cy="2160000"/>
            </a:xfrm>
            <a:prstGeom prst="rect">
              <a:avLst/>
            </a:prstGeom>
          </p:spPr>
        </p:pic>
        <p:pic>
          <p:nvPicPr>
            <p:cNvPr id="17" name="Picture 16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BADB6CF6-E8CF-4FFE-95BC-D9C64B7F4D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2" t="-2626" r="6301" b="2626"/>
            <a:stretch/>
          </p:blipFill>
          <p:spPr>
            <a:xfrm>
              <a:off x="2318990" y="8930329"/>
              <a:ext cx="2160442" cy="2160000"/>
            </a:xfrm>
            <a:prstGeom prst="rect">
              <a:avLst/>
            </a:prstGeom>
          </p:spPr>
        </p:pic>
        <p:pic>
          <p:nvPicPr>
            <p:cNvPr id="31" name="Picture 30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B470B0EA-FC39-4A34-931D-DC081B155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7" b="5109"/>
            <a:stretch/>
          </p:blipFill>
          <p:spPr>
            <a:xfrm>
              <a:off x="6708128" y="8930329"/>
              <a:ext cx="2173787" cy="2160000"/>
            </a:xfrm>
            <a:prstGeom prst="rect">
              <a:avLst/>
            </a:prstGeom>
          </p:spPr>
        </p:pic>
        <p:pic>
          <p:nvPicPr>
            <p:cNvPr id="11" name="Picture 10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87571FD1-F6D4-4A3A-9178-70B9D614C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" t="7133" r="-612" b="26154"/>
            <a:stretch/>
          </p:blipFill>
          <p:spPr>
            <a:xfrm>
              <a:off x="8916263" y="8930329"/>
              <a:ext cx="2161361" cy="2160000"/>
            </a:xfrm>
            <a:prstGeom prst="rect">
              <a:avLst/>
            </a:prstGeom>
          </p:spPr>
        </p:pic>
        <p:pic>
          <p:nvPicPr>
            <p:cNvPr id="15" name="Picture 14" descr="A picture containing indoor, head, face, hat&#10;&#10;Description automatically generated">
              <a:extLst>
                <a:ext uri="{FF2B5EF4-FFF2-40B4-BE49-F238E27FC236}">
                  <a16:creationId xmlns:a16="http://schemas.microsoft.com/office/drawing/2014/main" id="{33B8E68A-B60A-4967-B83B-DAE6A9B24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788" t="2880" r="30918" b="2777"/>
            <a:stretch/>
          </p:blipFill>
          <p:spPr>
            <a:xfrm rot="5400000">
              <a:off x="11112138" y="8868871"/>
              <a:ext cx="2217270" cy="221760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EA7B802-B6D6-4D07-970E-A8E9524D3939}"/>
              </a:ext>
            </a:extLst>
          </p:cNvPr>
          <p:cNvSpPr txBox="1"/>
          <p:nvPr/>
        </p:nvSpPr>
        <p:spPr>
          <a:xfrm flipH="1">
            <a:off x="-2332238" y="340434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Leonardo </a:t>
            </a:r>
            <a:r>
              <a:rPr lang="en-US" sz="1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Sacconi</a:t>
            </a:r>
            <a:endParaRPr lang="en-US" sz="1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C5EF4F-2719-494D-A5DB-74CEC4C04D50}"/>
              </a:ext>
            </a:extLst>
          </p:cNvPr>
          <p:cNvSpPr txBox="1"/>
          <p:nvPr/>
        </p:nvSpPr>
        <p:spPr>
          <a:xfrm flipH="1">
            <a:off x="0" y="340434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Gil Bub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5D218B-DDB3-4EB6-95A5-560A712534A2}"/>
              </a:ext>
            </a:extLst>
          </p:cNvPr>
          <p:cNvSpPr txBox="1"/>
          <p:nvPr/>
        </p:nvSpPr>
        <p:spPr>
          <a:xfrm flipH="1">
            <a:off x="2345720" y="340434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Godfrey Smith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E9C6DE-E38B-4B39-AA5C-C141DA12C9DD}"/>
              </a:ext>
            </a:extLst>
          </p:cNvPr>
          <p:cNvSpPr txBox="1"/>
          <p:nvPr/>
        </p:nvSpPr>
        <p:spPr>
          <a:xfrm flipH="1">
            <a:off x="4684700" y="340434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Caroline Müllenbroich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CAB757-3BB2-40EB-B274-BEE5DCD2EBBB}"/>
              </a:ext>
            </a:extLst>
          </p:cNvPr>
          <p:cNvSpPr txBox="1"/>
          <p:nvPr/>
        </p:nvSpPr>
        <p:spPr>
          <a:xfrm flipH="1">
            <a:off x="-3292152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Caroline Müllenbroich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16D69E-46C2-457B-85E0-1325A5546B7F}"/>
              </a:ext>
            </a:extLst>
          </p:cNvPr>
          <p:cNvSpPr txBox="1"/>
          <p:nvPr/>
        </p:nvSpPr>
        <p:spPr>
          <a:xfrm flipH="1">
            <a:off x="-1082915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Godfrey Smith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E3C2DA-F609-46E2-B434-8DE948F70985}"/>
              </a:ext>
            </a:extLst>
          </p:cNvPr>
          <p:cNvSpPr txBox="1"/>
          <p:nvPr/>
        </p:nvSpPr>
        <p:spPr>
          <a:xfrm flipH="1">
            <a:off x="3335559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Ana Costa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668BFD-F8A0-4FA2-BFB8-1B640CA2A45E}"/>
              </a:ext>
            </a:extLst>
          </p:cNvPr>
          <p:cNvSpPr txBox="1"/>
          <p:nvPr/>
        </p:nvSpPr>
        <p:spPr>
          <a:xfrm flipH="1">
            <a:off x="1126322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Eline </a:t>
            </a:r>
            <a:r>
              <a:rPr lang="en-US" sz="1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Huethorst</a:t>
            </a:r>
            <a:endParaRPr lang="en-US" sz="1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84B07F-6AC5-4DAB-A213-CB640CF1D3B0}"/>
              </a:ext>
            </a:extLst>
          </p:cNvPr>
          <p:cNvSpPr txBox="1"/>
          <p:nvPr/>
        </p:nvSpPr>
        <p:spPr>
          <a:xfrm flipH="1">
            <a:off x="5544796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Vytautas</a:t>
            </a:r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Zickus</a:t>
            </a:r>
            <a:endParaRPr lang="en-US" sz="1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593C7F-C16A-43C3-98BA-13698A5C4D53}"/>
              </a:ext>
            </a:extLst>
          </p:cNvPr>
          <p:cNvSpPr txBox="1"/>
          <p:nvPr/>
        </p:nvSpPr>
        <p:spPr>
          <a:xfrm flipH="1">
            <a:off x="7754034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Lucrezia </a:t>
            </a:r>
            <a:r>
              <a:rPr lang="en-US" sz="1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Cester</a:t>
            </a:r>
            <a:endParaRPr lang="en-US" sz="1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639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3478</TotalTime>
  <Words>65</Words>
  <Application>Microsoft Office PowerPoint</Application>
  <PresentationFormat>A4 Paper (210x297 mm)</PresentationFormat>
  <Paragraphs>31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 Muellenbroich</cp:lastModifiedBy>
  <cp:revision>24</cp:revision>
  <dcterms:created xsi:type="dcterms:W3CDTF">2020-01-06T13:11:12Z</dcterms:created>
  <dcterms:modified xsi:type="dcterms:W3CDTF">2020-09-10T20:02:59Z</dcterms:modified>
</cp:coreProperties>
</file>